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263" r:id="rId3"/>
    <p:sldId id="264" r:id="rId4"/>
  </p:sldIdLst>
  <p:sldSz cx="13716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18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89"/>
    <p:restoredTop sz="94830"/>
  </p:normalViewPr>
  <p:slideViewPr>
    <p:cSldViewPr snapToGrid="0" snapToObjects="1">
      <p:cViewPr varScale="1">
        <p:scale>
          <a:sx n="60" d="100"/>
          <a:sy n="60" d="100"/>
        </p:scale>
        <p:origin x="338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sstel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FF03B147-7AED-4F50-FA8A-5AF0EE3A23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3716000" cy="13716000"/>
          </a:xfrm>
          <a:prstGeom prst="rect">
            <a:avLst/>
          </a:prstGeom>
        </p:spPr>
      </p:pic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CF31B953-1284-4497-1247-18CEC2B653F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229601" y="9016058"/>
            <a:ext cx="5128591" cy="5111447"/>
          </a:xfrm>
          <a:prstGeom prst="ellipse">
            <a:avLst/>
          </a:prstGeom>
          <a:noFill/>
        </p:spPr>
        <p:txBody>
          <a:bodyPr anchor="ctr" anchorCtr="0"/>
          <a:lstStyle>
            <a:lvl1pPr marL="0" indent="0" algn="ctr">
              <a:buNone/>
              <a:defRPr sz="3000" b="1">
                <a:solidFill>
                  <a:srgbClr val="941855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de-DE" dirty="0"/>
              <a:t>Hier klicken und eigenes Logo aus Datei einfügen</a:t>
            </a:r>
          </a:p>
        </p:txBody>
      </p:sp>
    </p:spTree>
    <p:extLst>
      <p:ext uri="{BB962C8B-B14F-4D97-AF65-F5344CB8AC3E}">
        <p14:creationId xmlns:p14="http://schemas.microsoft.com/office/powerpoint/2010/main" val="3796688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orfreu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81AD8440-1CCC-450B-5C8F-9B8DA39750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3716000" cy="13716000"/>
          </a:xfrm>
          <a:prstGeom prst="rect">
            <a:avLst/>
          </a:prstGeom>
        </p:spPr>
      </p:pic>
      <p:sp>
        <p:nvSpPr>
          <p:cNvPr id="4" name="Bildplatzhalter 10">
            <a:extLst>
              <a:ext uri="{FF2B5EF4-FFF2-40B4-BE49-F238E27FC236}">
                <a16:creationId xmlns:a16="http://schemas.microsoft.com/office/drawing/2014/main" id="{DCB60049-4286-F3B7-94E2-54E2863E979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229601" y="9016058"/>
            <a:ext cx="5128591" cy="5111447"/>
          </a:xfrm>
          <a:prstGeom prst="ellipse">
            <a:avLst/>
          </a:prstGeom>
          <a:noFill/>
        </p:spPr>
        <p:txBody>
          <a:bodyPr anchor="ctr" anchorCtr="0"/>
          <a:lstStyle>
            <a:lvl1pPr marL="0" indent="0" algn="ctr">
              <a:buNone/>
              <a:defRPr sz="3000" b="1">
                <a:solidFill>
                  <a:srgbClr val="941855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de-DE" dirty="0"/>
              <a:t>Hier klicken und eigenes Logo aus Datei einfügen</a:t>
            </a:r>
          </a:p>
        </p:txBody>
      </p:sp>
    </p:spTree>
    <p:extLst>
      <p:ext uri="{BB962C8B-B14F-4D97-AF65-F5344CB8AC3E}">
        <p14:creationId xmlns:p14="http://schemas.microsoft.com/office/powerpoint/2010/main" val="312491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Zukun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0AC7B854-1353-5E77-3CCA-A01C5B0F5A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3716000" cy="13716000"/>
          </a:xfrm>
          <a:prstGeom prst="rect">
            <a:avLst/>
          </a:prstGeom>
        </p:spPr>
      </p:pic>
      <p:sp>
        <p:nvSpPr>
          <p:cNvPr id="4" name="Bildplatzhalter 10">
            <a:extLst>
              <a:ext uri="{FF2B5EF4-FFF2-40B4-BE49-F238E27FC236}">
                <a16:creationId xmlns:a16="http://schemas.microsoft.com/office/drawing/2014/main" id="{DCB60049-4286-F3B7-94E2-54E2863E979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229601" y="9016058"/>
            <a:ext cx="5128591" cy="5111447"/>
          </a:xfrm>
          <a:prstGeom prst="ellipse">
            <a:avLst/>
          </a:prstGeom>
          <a:noFill/>
        </p:spPr>
        <p:txBody>
          <a:bodyPr anchor="ctr" anchorCtr="0"/>
          <a:lstStyle>
            <a:lvl1pPr marL="0" indent="0" algn="ctr">
              <a:buNone/>
              <a:defRPr sz="3000" b="1">
                <a:solidFill>
                  <a:srgbClr val="941855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de-DE" dirty="0"/>
              <a:t>Hier klicken und eigenes Logo aus Datei einfügen</a:t>
            </a:r>
          </a:p>
        </p:txBody>
      </p:sp>
    </p:spTree>
    <p:extLst>
      <p:ext uri="{BB962C8B-B14F-4D97-AF65-F5344CB8AC3E}">
        <p14:creationId xmlns:p14="http://schemas.microsoft.com/office/powerpoint/2010/main" val="1848468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232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20510C12-4A45-FD47-CDF6-EC8655133C48}"/>
              </a:ext>
            </a:extLst>
          </p:cNvPr>
          <p:cNvSpPr txBox="1"/>
          <p:nvPr/>
        </p:nvSpPr>
        <p:spPr>
          <a:xfrm>
            <a:off x="616688" y="9766474"/>
            <a:ext cx="693242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5000" b="1" dirty="0">
                <a:solidFill>
                  <a:srgbClr val="A91163"/>
                </a:solidFill>
                <a:effectLst/>
                <a:latin typeface="Century Gothic Pro" panose="020B0502020202020204" pitchFamily="34" charset="0"/>
              </a:rPr>
              <a:t>Hall XX | Stand XX</a:t>
            </a:r>
            <a:endParaRPr lang="de-DE" sz="5000" dirty="0">
              <a:solidFill>
                <a:srgbClr val="A91163"/>
              </a:solidFill>
              <a:effectLst/>
              <a:latin typeface="Century Gothic Pro" panose="020B0502020202020204" pitchFamily="34" charset="0"/>
            </a:endParaRPr>
          </a:p>
        </p:txBody>
      </p:sp>
      <p:sp>
        <p:nvSpPr>
          <p:cNvPr id="12" name="Bildplatzhalter 1">
            <a:extLst>
              <a:ext uri="{FF2B5EF4-FFF2-40B4-BE49-F238E27FC236}">
                <a16:creationId xmlns:a16="http://schemas.microsoft.com/office/drawing/2014/main" id="{A71E543A-EE00-D8E0-0CE9-D75F18C2CAE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269357" y="8996180"/>
            <a:ext cx="5128591" cy="5111447"/>
          </a:xfrm>
        </p:spPr>
      </p:sp>
    </p:spTree>
    <p:extLst>
      <p:ext uri="{BB962C8B-B14F-4D97-AF65-F5344CB8AC3E}">
        <p14:creationId xmlns:p14="http://schemas.microsoft.com/office/powerpoint/2010/main" val="2140887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>
            <a:extLst>
              <a:ext uri="{FF2B5EF4-FFF2-40B4-BE49-F238E27FC236}">
                <a16:creationId xmlns:a16="http://schemas.microsoft.com/office/drawing/2014/main" id="{8B2CAE5C-83ED-1A83-5951-B7931B9C322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F0EA9D1-DA01-80C7-4BBF-191271AAD208}"/>
              </a:ext>
            </a:extLst>
          </p:cNvPr>
          <p:cNvSpPr txBox="1"/>
          <p:nvPr/>
        </p:nvSpPr>
        <p:spPr>
          <a:xfrm>
            <a:off x="616688" y="9766474"/>
            <a:ext cx="693242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5000" b="1" dirty="0">
                <a:solidFill>
                  <a:srgbClr val="A91163"/>
                </a:solidFill>
                <a:effectLst/>
                <a:latin typeface="Century Gothic Pro" panose="020B0502020202020204" pitchFamily="34" charset="0"/>
              </a:rPr>
              <a:t>Hall XX | Stand XX</a:t>
            </a:r>
            <a:endParaRPr lang="de-DE" sz="5000" dirty="0">
              <a:solidFill>
                <a:srgbClr val="A91163"/>
              </a:solidFill>
              <a:effectLst/>
              <a:latin typeface="Century Gothic Pro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187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>
            <a:extLst>
              <a:ext uri="{FF2B5EF4-FFF2-40B4-BE49-F238E27FC236}">
                <a16:creationId xmlns:a16="http://schemas.microsoft.com/office/drawing/2014/main" id="{3A1A208E-2117-C5E8-79E6-1A342632A16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AEB1D57-48ED-EF80-3759-14E5F146CAC3}"/>
              </a:ext>
            </a:extLst>
          </p:cNvPr>
          <p:cNvSpPr txBox="1"/>
          <p:nvPr/>
        </p:nvSpPr>
        <p:spPr>
          <a:xfrm>
            <a:off x="616688" y="9766474"/>
            <a:ext cx="693242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5000" b="1" dirty="0">
                <a:solidFill>
                  <a:srgbClr val="A91163"/>
                </a:solidFill>
                <a:effectLst/>
                <a:latin typeface="Century Gothic Pro" panose="020B0502020202020204" pitchFamily="34" charset="0"/>
              </a:rPr>
              <a:t>Hall XX | Stand XX</a:t>
            </a:r>
            <a:endParaRPr lang="de-DE" sz="5000" dirty="0">
              <a:solidFill>
                <a:srgbClr val="A91163"/>
              </a:solidFill>
              <a:effectLst/>
              <a:latin typeface="Century Gothic Pro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447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opharm2022-Post-Vorlage-Aussteller" id="{8DD7DFC7-2C62-EC43-BED3-A0006AFEF770}" vid="{67DBBD5A-230B-9B4F-A674-C77C9E1F8B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</Words>
  <Application>Microsoft Macintosh PowerPoint</Application>
  <PresentationFormat>Benutzerdefiniert</PresentationFormat>
  <Paragraphs>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Century Gothic Pro</vt:lpstr>
      <vt:lpstr>Office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Philipp Kriesel</dc:creator>
  <cp:lastModifiedBy>Florian Kriesel</cp:lastModifiedBy>
  <cp:revision>14</cp:revision>
  <dcterms:created xsi:type="dcterms:W3CDTF">2022-06-09T14:54:49Z</dcterms:created>
  <dcterms:modified xsi:type="dcterms:W3CDTF">2023-02-24T09:23:44Z</dcterms:modified>
</cp:coreProperties>
</file>